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Permanent Marker" charset="0"/>
      <p:regular r:id="rId7"/>
    </p:embeddedFont>
    <p:embeddedFont>
      <p:font typeface="Pinyon Script" charset="0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-GB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1984401" y="744575"/>
            <a:ext cx="6847800" cy="2052600"/>
          </a:xfrm>
          <a:prstGeom prst="rect">
            <a:avLst/>
          </a:prstGeom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b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GB"/>
              <a:t>Uranus</a:t>
            </a:r>
          </a:p>
          <a:p>
            <a:pPr lvl="0" algn="l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Where in the solar system is it ?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8500" y="1085725"/>
            <a:ext cx="8520600" cy="103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 </a:t>
            </a:r>
            <a:r>
              <a:rPr lang="en-GB" dirty="0">
                <a:latin typeface="Permanent Marker"/>
                <a:ea typeface="Permanent Marker"/>
                <a:cs typeface="Permanent Marker"/>
                <a:sym typeface="Permanent Marker"/>
              </a:rPr>
              <a:t>Uranus is  the 7th planet from the sun.</a:t>
            </a:r>
          </a:p>
          <a:p>
            <a:pPr lvl="0">
              <a:spcBef>
                <a:spcPts val="0"/>
              </a:spcBef>
              <a:buNone/>
            </a:pPr>
            <a:r>
              <a:rPr lang="en-GB" dirty="0">
                <a:latin typeface="Permanent Marker"/>
                <a:ea typeface="Permanent Marker"/>
                <a:cs typeface="Permanent Marker"/>
                <a:sym typeface="Permanent Marker"/>
              </a:rPr>
              <a:t>Strangely, one probe has gone past </a:t>
            </a:r>
            <a:r>
              <a:rPr lang="en-GB" dirty="0" err="1" smtClean="0">
                <a:latin typeface="Permanent Marker"/>
                <a:ea typeface="Permanent Marker"/>
                <a:cs typeface="Permanent Marker"/>
                <a:sym typeface="Permanent Marker"/>
              </a:rPr>
              <a:t>uranus</a:t>
            </a:r>
            <a:r>
              <a:rPr lang="en-GB" dirty="0" smtClean="0">
                <a:latin typeface="Permanent Marker"/>
                <a:ea typeface="Permanent Marker"/>
                <a:cs typeface="Permanent Marker"/>
                <a:sym typeface="Permanent Marker"/>
              </a:rPr>
              <a:t>. </a:t>
            </a:r>
            <a:r>
              <a:rPr lang="en-GB" dirty="0">
                <a:latin typeface="Permanent Marker"/>
                <a:ea typeface="Permanent Marker"/>
                <a:cs typeface="Permanent Marker"/>
                <a:sym typeface="Permanent Marker"/>
              </a:rPr>
              <a:t>the probe </a:t>
            </a:r>
            <a:r>
              <a:rPr lang="en-GB" dirty="0" smtClean="0">
                <a:latin typeface="Permanent Marker"/>
                <a:ea typeface="Permanent Marker"/>
                <a:cs typeface="Permanent Marker"/>
                <a:sym typeface="Permanent Marker"/>
              </a:rPr>
              <a:t>was</a:t>
            </a:r>
            <a:r>
              <a:rPr lang="en-GB" dirty="0" smtClean="0">
                <a:latin typeface="Permanent Marker"/>
                <a:ea typeface="Permanent Marker"/>
                <a:cs typeface="Permanent Marker"/>
                <a:sym typeface="Permanent Marker"/>
              </a:rPr>
              <a:t> </a:t>
            </a:r>
            <a:r>
              <a:rPr lang="en-GB" dirty="0">
                <a:latin typeface="Permanent Marker"/>
                <a:ea typeface="Permanent Marker"/>
                <a:cs typeface="Permanent Marker"/>
                <a:sym typeface="Permanent Marker"/>
              </a:rPr>
              <a:t>called voyager </a:t>
            </a:r>
            <a:r>
              <a:rPr lang="en-GB" dirty="0" smtClean="0">
                <a:latin typeface="Permanent Marker"/>
                <a:ea typeface="Permanent Marker"/>
                <a:cs typeface="Permanent Marker"/>
                <a:sym typeface="Permanent Marker"/>
              </a:rPr>
              <a:t>2 and </a:t>
            </a:r>
            <a:r>
              <a:rPr lang="en-GB" dirty="0">
                <a:latin typeface="Permanent Marker"/>
                <a:ea typeface="Permanent Marker"/>
                <a:cs typeface="Permanent Marker"/>
                <a:sym typeface="Permanent Marker"/>
              </a:rPr>
              <a:t>it was going around the solar system to visit Neptune.</a:t>
            </a:r>
          </a:p>
          <a:p>
            <a:pPr lvl="0">
              <a:spcBef>
                <a:spcPts val="0"/>
              </a:spcBef>
              <a:buNone/>
            </a:pPr>
            <a:r>
              <a:rPr lang="en-GB" dirty="0">
                <a:latin typeface="Permanent Marker"/>
                <a:ea typeface="Permanent Marker"/>
                <a:cs typeface="Permanent Marker"/>
                <a:sym typeface="Permanent Marker"/>
              </a:rPr>
              <a:t>Uranus is in between </a:t>
            </a:r>
            <a:r>
              <a:rPr lang="en-GB" dirty="0" err="1">
                <a:latin typeface="Permanent Marker"/>
                <a:ea typeface="Permanent Marker"/>
                <a:cs typeface="Permanent Marker"/>
                <a:sym typeface="Permanent Marker"/>
              </a:rPr>
              <a:t>saturn</a:t>
            </a:r>
            <a:r>
              <a:rPr lang="en-GB" dirty="0">
                <a:latin typeface="Permanent Marker"/>
                <a:ea typeface="Permanent Marker"/>
                <a:cs typeface="Permanent Marker"/>
                <a:sym typeface="Permanent Marker"/>
              </a:rPr>
              <a:t> and </a:t>
            </a:r>
            <a:r>
              <a:rPr lang="en-GB" dirty="0" err="1">
                <a:latin typeface="Permanent Marker"/>
                <a:ea typeface="Permanent Marker"/>
                <a:cs typeface="Permanent Marker"/>
                <a:sym typeface="Permanent Marker"/>
              </a:rPr>
              <a:t>neptune</a:t>
            </a:r>
            <a:r>
              <a:rPr lang="en-GB" dirty="0">
                <a:latin typeface="Permanent Marker"/>
                <a:ea typeface="Permanent Marker"/>
                <a:cs typeface="Permanent Marker"/>
                <a:sym typeface="Permanent Marker"/>
              </a:rPr>
              <a:t> approximately 2.8 billion km </a:t>
            </a:r>
            <a:r>
              <a:rPr lang="en-GB" dirty="0" smtClean="0">
                <a:latin typeface="Permanent Marker"/>
                <a:ea typeface="Permanent Marker"/>
                <a:cs typeface="Permanent Marker"/>
                <a:sym typeface="Permanent Marker"/>
              </a:rPr>
              <a:t>away from earth.</a:t>
            </a:r>
            <a:endParaRPr lang="en-GB" dirty="0">
              <a:latin typeface="Permanent Marker"/>
              <a:ea typeface="Permanent Marker"/>
              <a:cs typeface="Permanent Marker"/>
              <a:sym typeface="Permanent Marker"/>
            </a:endParaRPr>
          </a:p>
          <a:p>
            <a:pPr lvl="0">
              <a:spcBef>
                <a:spcPts val="0"/>
              </a:spcBef>
              <a:buNone/>
            </a:pPr>
            <a:endParaRPr dirty="0"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62" name="Shape 62"/>
          <p:cNvSpPr txBox="1"/>
          <p:nvPr/>
        </p:nvSpPr>
        <p:spPr>
          <a:xfrm>
            <a:off x="1061608" y="1401673"/>
            <a:ext cx="6494400" cy="230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63" name="Shape 63" descr="Image result for uranu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3125" y="3421700"/>
            <a:ext cx="28575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8D8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>
                <a:latin typeface="Pinyon Script"/>
                <a:ea typeface="Pinyon Script"/>
                <a:cs typeface="Pinyon Script"/>
                <a:sym typeface="Pinyon Script"/>
              </a:rPr>
              <a:t> What  are its key </a:t>
            </a:r>
            <a:r>
              <a:rPr lang="en-GB" dirty="0" smtClean="0">
                <a:latin typeface="Pinyon Script"/>
                <a:ea typeface="Pinyon Script"/>
                <a:cs typeface="Pinyon Script"/>
                <a:sym typeface="Pinyon Script"/>
              </a:rPr>
              <a:t>features?</a:t>
            </a:r>
            <a:endParaRPr lang="en-GB" dirty="0">
              <a:latin typeface="Pinyon Script"/>
              <a:ea typeface="Pinyon Script"/>
              <a:cs typeface="Pinyon Script"/>
              <a:sym typeface="Pinyon Script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502475"/>
            <a:ext cx="7902600" cy="3066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2400" dirty="0">
                <a:latin typeface="Permanent Marker"/>
                <a:ea typeface="Permanent Marker"/>
                <a:cs typeface="Permanent Marker"/>
                <a:sym typeface="Permanent Marker"/>
              </a:rPr>
              <a:t>Uranus has tons of moons. Its rings are not like </a:t>
            </a:r>
            <a:r>
              <a:rPr lang="en-GB" sz="2400" dirty="0" smtClean="0">
                <a:latin typeface="Permanent Marker"/>
                <a:ea typeface="Permanent Marker"/>
                <a:cs typeface="Permanent Marker"/>
                <a:sym typeface="Permanent Marker"/>
              </a:rPr>
              <a:t>others because they are almost </a:t>
            </a:r>
            <a:r>
              <a:rPr lang="en-GB" sz="2400" dirty="0">
                <a:latin typeface="Permanent Marker"/>
                <a:ea typeface="Permanent Marker"/>
                <a:cs typeface="Permanent Marker"/>
                <a:sym typeface="Permanent Marker"/>
              </a:rPr>
              <a:t>impossible to see.</a:t>
            </a:r>
          </a:p>
          <a:p>
            <a:pPr lvl="0">
              <a:spcBef>
                <a:spcPts val="0"/>
              </a:spcBef>
              <a:buNone/>
            </a:pPr>
            <a:r>
              <a:rPr lang="en-GB" sz="2400" dirty="0">
                <a:latin typeface="Permanent Marker"/>
                <a:ea typeface="Permanent Marker"/>
                <a:cs typeface="Permanent Marker"/>
                <a:sym typeface="Permanent Marker"/>
              </a:rPr>
              <a:t>Uranus has many moons; these include </a:t>
            </a:r>
            <a:r>
              <a:rPr lang="en-GB" sz="2400" dirty="0" err="1">
                <a:latin typeface="Permanent Marker"/>
                <a:ea typeface="Permanent Marker"/>
                <a:cs typeface="Permanent Marker"/>
                <a:sym typeface="Permanent Marker"/>
              </a:rPr>
              <a:t>oberon</a:t>
            </a:r>
            <a:r>
              <a:rPr lang="en-GB" sz="2400" smtClean="0">
                <a:latin typeface="Permanent Marker"/>
                <a:ea typeface="Permanent Marker"/>
                <a:cs typeface="Permanent Marker"/>
                <a:sym typeface="Permanent Marker"/>
              </a:rPr>
              <a:t>, Titania</a:t>
            </a:r>
            <a:r>
              <a:rPr lang="en-GB" sz="2400" dirty="0" smtClean="0">
                <a:latin typeface="Permanent Marker"/>
                <a:ea typeface="Permanent Marker"/>
                <a:cs typeface="Permanent Marker"/>
                <a:sym typeface="Permanent Marker"/>
              </a:rPr>
              <a:t> </a:t>
            </a:r>
            <a:r>
              <a:rPr lang="en-GB" sz="2400" dirty="0">
                <a:latin typeface="Permanent Marker"/>
                <a:ea typeface="Permanent Marker"/>
                <a:cs typeface="Permanent Marker"/>
                <a:sym typeface="Permanent Marker"/>
              </a:rPr>
              <a:t>and </a:t>
            </a:r>
            <a:r>
              <a:rPr lang="en-GB" sz="2400" dirty="0" err="1">
                <a:latin typeface="Permanent Marker"/>
                <a:ea typeface="Permanent Marker"/>
                <a:cs typeface="Permanent Marker"/>
                <a:sym typeface="Permanent Marker"/>
              </a:rPr>
              <a:t>miranda</a:t>
            </a:r>
            <a:r>
              <a:rPr lang="en-GB" sz="2400" dirty="0">
                <a:latin typeface="Permanent Marker"/>
                <a:ea typeface="Permanent Marker"/>
                <a:cs typeface="Permanent Marker"/>
                <a:sym typeface="Permanent Marker"/>
              </a:rPr>
              <a:t>.</a:t>
            </a:r>
          </a:p>
        </p:txBody>
      </p:sp>
      <p:pic>
        <p:nvPicPr>
          <p:cNvPr id="70" name="Shape 70" descr="Image result for uranu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35025" y="3162300"/>
            <a:ext cx="1981199" cy="1981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 txBox="1"/>
          <p:nvPr/>
        </p:nvSpPr>
        <p:spPr>
          <a:xfrm>
            <a:off x="3344925" y="218242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On-screen Show (16:9)</PresentationFormat>
  <Paragraphs>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Permanent Marker</vt:lpstr>
      <vt:lpstr>Pinyon Script</vt:lpstr>
      <vt:lpstr>Simple Light</vt:lpstr>
      <vt:lpstr>Uranus </vt:lpstr>
      <vt:lpstr>Where in the solar system is it ?  </vt:lpstr>
      <vt:lpstr> What  are its key features?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Uranus</dc:title>
  <dc:creator>Steph Scott</dc:creator>
  <cp:lastModifiedBy>Steph Scott</cp:lastModifiedBy>
  <cp:revision>1</cp:revision>
  <dcterms:modified xsi:type="dcterms:W3CDTF">2017-10-04T07:42:16Z</dcterms:modified>
</cp:coreProperties>
</file>