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matic SC" charset="-79"/>
      <p:regular r:id="rId7"/>
      <p:bold r:id="rId8"/>
    </p:embeddedFont>
    <p:embeddedFont>
      <p:font typeface="Source Code Pro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Facts about Mars and Jupiter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By Princess and Ella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What is Jupiter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Jupiter is the fifth planet in the solar system and it is made out of gas which means it is known as a gas giant. It is also characterised by </a:t>
            </a:r>
            <a:r>
              <a:rPr lang="en-GB" dirty="0" smtClean="0"/>
              <a:t>its colossal, red </a:t>
            </a:r>
            <a:r>
              <a:rPr lang="en-GB" dirty="0"/>
              <a:t>dot.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FFFF"/>
                </a:solidFill>
              </a:rPr>
              <a:t>What is Mars?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FFFF"/>
                </a:solidFill>
              </a:rPr>
              <a:t>Mars is the fourth planet in the solar system and it is a rocky planet. Mars is famously known as the red planet because of how red it is.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What is the weather in Jupiter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15750" y="1247275"/>
            <a:ext cx="7810800" cy="325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The weather in Jupiter is minus 234 degrees </a:t>
            </a:r>
            <a:r>
              <a:rPr lang="en-GB" dirty="0" err="1"/>
              <a:t>fahrenheit</a:t>
            </a:r>
            <a:r>
              <a:rPr lang="en-GB" dirty="0"/>
              <a:t>. The big red dot on Jupiter </a:t>
            </a:r>
            <a:r>
              <a:rPr lang="en-GB" dirty="0" smtClean="0"/>
              <a:t>is </a:t>
            </a:r>
            <a:r>
              <a:rPr lang="en-GB" smtClean="0"/>
              <a:t>actually a </a:t>
            </a:r>
            <a:r>
              <a:rPr lang="en-GB" dirty="0"/>
              <a:t>giant hurricane - like </a:t>
            </a:r>
            <a:r>
              <a:rPr lang="en-GB" dirty="0" smtClean="0"/>
              <a:t>storm.</a:t>
            </a:r>
            <a:endParaRPr lang="en-GB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(16:9)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Amatic SC</vt:lpstr>
      <vt:lpstr>Source Code Pro</vt:lpstr>
      <vt:lpstr>Beach Day</vt:lpstr>
      <vt:lpstr>Facts about Mars and Jupiter</vt:lpstr>
      <vt:lpstr>What is Jupiter  </vt:lpstr>
      <vt:lpstr>What is Mars? </vt:lpstr>
      <vt:lpstr>What is the weather in Jupiter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Facts about Mars and Jupiter</dc:title>
  <dc:creator>Steph Scott</dc:creator>
  <cp:lastModifiedBy>Steph Scott</cp:lastModifiedBy>
  <cp:revision>1</cp:revision>
  <dcterms:modified xsi:type="dcterms:W3CDTF">2017-10-04T07:41:06Z</dcterms:modified>
</cp:coreProperties>
</file>