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DF2E4-BCC0-4D3E-8EFB-19C7EEBAC02A}" type="datetimeFigureOut">
              <a:rPr lang="en-GB" smtClean="0"/>
              <a:pPr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7399A-56BC-4F25-9116-F995A0EC767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rich.maths.org/primary" TargetMode="External"/><Relationship Id="rId2" Type="http://schemas.openxmlformats.org/officeDocument/2006/relationships/hyperlink" Target="https://www.greatlinfordprimaryschool.co.uk/math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wild.math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en-GB" dirty="0" smtClean="0"/>
              <a:t>KS2 Maths Puzzle morning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Miss Scott – maths lead and year 4 teacher</a:t>
            </a:r>
            <a:endParaRPr lang="en-GB" dirty="0"/>
          </a:p>
        </p:txBody>
      </p:sp>
      <p:sp>
        <p:nvSpPr>
          <p:cNvPr id="4" name="TextBox 4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solidFill>
            <a:srgbClr val="8ABA3A"/>
          </a:solidFill>
          <a:ln>
            <a:solidFill>
              <a:srgbClr val="8ABA3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NTPreCursive" panose="03000400000000000000" pitchFamily="66" charset="0"/>
              </a:rPr>
              <a:t>Respect all     Overcome challenges     Open our minds     Take care     Speak kindly</a:t>
            </a:r>
            <a:endParaRPr lang="en-GB" sz="2000" b="1" dirty="0">
              <a:solidFill>
                <a:schemeClr val="bg1"/>
              </a:solidFill>
              <a:latin typeface="NTPreCursive" panose="03000400000000000000" pitchFamily="66" charset="0"/>
            </a:endParaRPr>
          </a:p>
        </p:txBody>
      </p:sp>
      <p:pic>
        <p:nvPicPr>
          <p:cNvPr id="5" name="Picture 4" descr="log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1602" y="188640"/>
            <a:ext cx="2326374" cy="7920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Anxiety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Feelings of anxiety when faced with maths problems</a:t>
            </a:r>
          </a:p>
          <a:p>
            <a:r>
              <a:rPr lang="en-GB" dirty="0" smtClean="0"/>
              <a:t>Not wanting to engage in maths</a:t>
            </a:r>
          </a:p>
          <a:p>
            <a:r>
              <a:rPr lang="en-GB" dirty="0" smtClean="0"/>
              <a:t>Avoidance of maths for fear of failure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log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1602" y="188640"/>
            <a:ext cx="2326374" cy="7920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solidFill>
            <a:srgbClr val="8ABA3A"/>
          </a:solidFill>
          <a:ln>
            <a:solidFill>
              <a:srgbClr val="8ABA3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NTPreCursive" panose="03000400000000000000" pitchFamily="66" charset="0"/>
              </a:rPr>
              <a:t>Respect all     Overcome challenges     Open our minds     Take care     Speak kindly</a:t>
            </a:r>
            <a:endParaRPr lang="en-GB" sz="2000" b="1" dirty="0">
              <a:solidFill>
                <a:schemeClr val="bg1"/>
              </a:solidFill>
              <a:latin typeface="NTPreCursive" panose="03000400000000000000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How can we avoid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Don’t say ‘I hate maths’ or ‘I’m terrible at maths!’</a:t>
            </a:r>
          </a:p>
          <a:p>
            <a:r>
              <a:rPr lang="en-GB" dirty="0" smtClean="0"/>
              <a:t>Admit that maths is hard, and that it’s okay to find things hard sometimes.</a:t>
            </a:r>
          </a:p>
          <a:p>
            <a:r>
              <a:rPr lang="en-GB" dirty="0" smtClean="0"/>
              <a:t>Talk about why learning something new is difficult.</a:t>
            </a:r>
          </a:p>
          <a:p>
            <a:r>
              <a:rPr lang="en-GB" dirty="0" smtClean="0"/>
              <a:t>Let them know it’s okay to get something wrong.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pic>
        <p:nvPicPr>
          <p:cNvPr id="4" name="Picture 3" descr="log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1602" y="188640"/>
            <a:ext cx="2326374" cy="7920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solidFill>
            <a:srgbClr val="8ABA3A"/>
          </a:solidFill>
          <a:ln>
            <a:solidFill>
              <a:srgbClr val="8ABA3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NTPreCursive" panose="03000400000000000000" pitchFamily="66" charset="0"/>
              </a:rPr>
              <a:t>Respect all     Overcome challenges     Open our minds     Take care     Speak kindly</a:t>
            </a:r>
            <a:endParaRPr lang="en-GB" sz="2000" b="1" dirty="0">
              <a:solidFill>
                <a:schemeClr val="bg1"/>
              </a:solidFill>
              <a:latin typeface="NTPreCursive" panose="03000400000000000000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Growth Mindset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Teaching children the skills they need to succeed.</a:t>
            </a:r>
          </a:p>
          <a:p>
            <a:r>
              <a:rPr lang="en-GB" dirty="0" smtClean="0"/>
              <a:t>Making children aware that our abilities are not fixed – with hard work we can improve at anything.</a:t>
            </a:r>
          </a:p>
          <a:p>
            <a:r>
              <a:rPr lang="en-GB" dirty="0" smtClean="0"/>
              <a:t>Preparing children for the feelings they may experience when faced with something difficult.</a:t>
            </a:r>
            <a:endParaRPr lang="en-GB" dirty="0"/>
          </a:p>
        </p:txBody>
      </p:sp>
      <p:pic>
        <p:nvPicPr>
          <p:cNvPr id="4" name="Picture 3" descr="log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1602" y="188640"/>
            <a:ext cx="2326374" cy="7920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solidFill>
            <a:srgbClr val="8ABA3A"/>
          </a:solidFill>
          <a:ln>
            <a:solidFill>
              <a:srgbClr val="8ABA3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NTPreCursive" panose="03000400000000000000" pitchFamily="66" charset="0"/>
              </a:rPr>
              <a:t>Respect all     Overcome challenges     Open our minds     Take care     Speak kindly</a:t>
            </a:r>
            <a:endParaRPr lang="en-GB" sz="2000" b="1" dirty="0">
              <a:solidFill>
                <a:schemeClr val="bg1"/>
              </a:solidFill>
              <a:latin typeface="NTPreCursive" panose="03000400000000000000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Making Maths Fun!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puzzles and games to spark their imagination.</a:t>
            </a:r>
          </a:p>
          <a:p>
            <a:r>
              <a:rPr lang="en-GB" dirty="0" smtClean="0"/>
              <a:t>Use objects to help like cubes or counters.</a:t>
            </a:r>
          </a:p>
          <a:p>
            <a:r>
              <a:rPr lang="en-GB" dirty="0" smtClean="0"/>
              <a:t>Make it into a game.</a:t>
            </a:r>
            <a:endParaRPr lang="en-GB" dirty="0"/>
          </a:p>
        </p:txBody>
      </p:sp>
      <p:pic>
        <p:nvPicPr>
          <p:cNvPr id="4" name="Picture 3" descr="logo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1602" y="188640"/>
            <a:ext cx="2326374" cy="7920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solidFill>
            <a:srgbClr val="8ABA3A"/>
          </a:solidFill>
          <a:ln>
            <a:solidFill>
              <a:srgbClr val="8ABA3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NTPreCursive" panose="03000400000000000000" pitchFamily="66" charset="0"/>
              </a:rPr>
              <a:t>Respect all     Overcome challenges     Open our minds     Take care     Speak kindly</a:t>
            </a:r>
            <a:endParaRPr lang="en-GB" sz="2000" b="1" dirty="0">
              <a:solidFill>
                <a:schemeClr val="bg1"/>
              </a:solidFill>
              <a:latin typeface="NTPreCursive" panose="03000400000000000000" pitchFamily="66" charset="0"/>
            </a:endParaRPr>
          </a:p>
        </p:txBody>
      </p:sp>
      <p:pic>
        <p:nvPicPr>
          <p:cNvPr id="2050" name="Picture 2" descr="Image result for concrete pictorial abstr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05064"/>
            <a:ext cx="5400600" cy="1946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Useful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www.greatlinfordprimaryschool.co.uk/maths.html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nrich.maths.org/primary</a:t>
            </a:r>
            <a:endParaRPr lang="en-GB" dirty="0" smtClean="0"/>
          </a:p>
          <a:p>
            <a:r>
              <a:rPr lang="en-GB" smtClean="0">
                <a:hlinkClick r:id="rId4"/>
              </a:rPr>
              <a:t>https://wild.maths.org/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logo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01602" y="188640"/>
            <a:ext cx="2326374" cy="7920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solidFill>
            <a:srgbClr val="8ABA3A"/>
          </a:solidFill>
          <a:ln>
            <a:solidFill>
              <a:srgbClr val="8ABA3A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NTPreCursive" panose="03000400000000000000" pitchFamily="66" charset="0"/>
              </a:rPr>
              <a:t>Respect all     Overcome challenges     Open our minds     Take care     Speak kindly</a:t>
            </a:r>
            <a:endParaRPr lang="en-GB" sz="2000" b="1" dirty="0">
              <a:solidFill>
                <a:schemeClr val="bg1"/>
              </a:solidFill>
              <a:latin typeface="NTPreCursive" panose="03000400000000000000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KS2 Maths Puzzle morning</vt:lpstr>
      <vt:lpstr>Maths Anxiety</vt:lpstr>
      <vt:lpstr>How can we avoid it?</vt:lpstr>
      <vt:lpstr>Growth Mindset</vt:lpstr>
      <vt:lpstr>Making Maths Fun!</vt:lpstr>
      <vt:lpstr>Useful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KS2 Maths Puzzle morning</dc:title>
  <dc:creator>Steph Scott</dc:creator>
  <cp:lastModifiedBy>Steph Scott</cp:lastModifiedBy>
  <cp:revision>4</cp:revision>
  <dcterms:created xsi:type="dcterms:W3CDTF">2019-04-24T10:43:08Z</dcterms:created>
  <dcterms:modified xsi:type="dcterms:W3CDTF">2019-04-28T08:44:27Z</dcterms:modified>
</cp:coreProperties>
</file>