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4AA-E906-47DA-B4E5-BAEBC1208C1B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887F-93A2-40A4-9E16-5778231458C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4AA-E906-47DA-B4E5-BAEBC1208C1B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887F-93A2-40A4-9E16-577823145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4AA-E906-47DA-B4E5-BAEBC1208C1B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887F-93A2-40A4-9E16-577823145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4AA-E906-47DA-B4E5-BAEBC1208C1B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887F-93A2-40A4-9E16-577823145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4AA-E906-47DA-B4E5-BAEBC1208C1B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887F-93A2-40A4-9E16-5778231458C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4AA-E906-47DA-B4E5-BAEBC1208C1B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887F-93A2-40A4-9E16-577823145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4AA-E906-47DA-B4E5-BAEBC1208C1B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887F-93A2-40A4-9E16-5778231458C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4AA-E906-47DA-B4E5-BAEBC1208C1B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887F-93A2-40A4-9E16-577823145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4AA-E906-47DA-B4E5-BAEBC1208C1B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887F-93A2-40A4-9E16-577823145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4AA-E906-47DA-B4E5-BAEBC1208C1B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887F-93A2-40A4-9E16-5778231458C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F4AA-E906-47DA-B4E5-BAEBC1208C1B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887F-93A2-40A4-9E16-577823145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2F5F4AA-E906-47DA-B4E5-BAEBC1208C1B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971887F-93A2-40A4-9E16-577823145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English and writing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Writing at Great Linford Primary School </a:t>
            </a:r>
            <a:endParaRPr lang="en-GB" dirty="0"/>
          </a:p>
          <a:p>
            <a:r>
              <a:rPr lang="en-GB" dirty="0" smtClean="0"/>
              <a:t>Early Years and Key Stage 1</a:t>
            </a:r>
            <a:endParaRPr lang="en-GB" dirty="0"/>
          </a:p>
        </p:txBody>
      </p:sp>
      <p:pic>
        <p:nvPicPr>
          <p:cNvPr id="1026" name="Picture 2" descr="earlyyea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437112"/>
            <a:ext cx="345638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alk for writ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25431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8897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believe that all children should have the right to communicate effectively with the wider world. </a:t>
            </a:r>
          </a:p>
          <a:p>
            <a:r>
              <a:rPr lang="en-GB" dirty="0" smtClean="0"/>
              <a:t>That the curriculum should be broad and balanced and reflect the world in which we live.</a:t>
            </a:r>
          </a:p>
          <a:p>
            <a:r>
              <a:rPr lang="en-GB" dirty="0" smtClean="0"/>
              <a:t>That children should be exposed to a wide range of writing genres and texts. </a:t>
            </a:r>
          </a:p>
          <a:p>
            <a:r>
              <a:rPr lang="en-GB" dirty="0" smtClean="0"/>
              <a:t>That all children should enjoy their lessons.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4660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Phonics is taught using the ‘Read, Write, </a:t>
            </a:r>
            <a:r>
              <a:rPr lang="en-GB" dirty="0" err="1" smtClean="0"/>
              <a:t>Inc</a:t>
            </a:r>
            <a:r>
              <a:rPr lang="en-GB" dirty="0" smtClean="0"/>
              <a:t>’ scheme.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Writing is taught using the Talk for Writing process. This involves engaging with a text, learning key features of a genre and allowing the children to create their own narratives.</a:t>
            </a:r>
          </a:p>
          <a:p>
            <a:endParaRPr lang="en-GB" dirty="0"/>
          </a:p>
          <a:p>
            <a:r>
              <a:rPr lang="en-GB" dirty="0" smtClean="0"/>
              <a:t>Grammar is embedded from EYFS and children are equipped with the terminology needed for KS2 and beyond.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71969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is Talk for Writing?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Talk for Writing, developed by Pie </a:t>
            </a:r>
            <a:r>
              <a:rPr lang="en-GB" dirty="0" smtClean="0"/>
              <a:t>Corbett, is </a:t>
            </a:r>
            <a:r>
              <a:rPr lang="en-GB" dirty="0"/>
              <a:t>powerful because it is based on the principles of how children learn</a:t>
            </a:r>
            <a:r>
              <a:rPr lang="en-GB" dirty="0" smtClean="0"/>
              <a:t>.</a:t>
            </a:r>
          </a:p>
          <a:p>
            <a:r>
              <a:rPr lang="en-GB" dirty="0" smtClean="0"/>
              <a:t>It allows children a chance to imitate </a:t>
            </a:r>
            <a:r>
              <a:rPr lang="en-GB" dirty="0"/>
              <a:t>the language they need for a particular topic orally before </a:t>
            </a:r>
            <a:r>
              <a:rPr lang="en-GB" dirty="0" smtClean="0"/>
              <a:t>creating their own examples.</a:t>
            </a:r>
          </a:p>
          <a:p>
            <a:r>
              <a:rPr lang="en-GB" dirty="0" smtClean="0"/>
              <a:t>The method: </a:t>
            </a:r>
          </a:p>
          <a:p>
            <a:pPr marL="0" indent="0">
              <a:buNone/>
            </a:pPr>
            <a:r>
              <a:rPr lang="en-GB" dirty="0" smtClean="0"/>
              <a:t>1. Imitate </a:t>
            </a:r>
          </a:p>
          <a:p>
            <a:pPr marL="0" indent="0">
              <a:buNone/>
            </a:pPr>
            <a:r>
              <a:rPr lang="en-GB" dirty="0" smtClean="0"/>
              <a:t>2. Innovate </a:t>
            </a:r>
          </a:p>
          <a:p>
            <a:pPr marL="0" indent="0">
              <a:buNone/>
            </a:pPr>
            <a:r>
              <a:rPr lang="en-GB" dirty="0" smtClean="0"/>
              <a:t>3. Independent Application</a:t>
            </a:r>
          </a:p>
          <a:p>
            <a:endParaRPr lang="en-GB" dirty="0"/>
          </a:p>
        </p:txBody>
      </p:sp>
      <p:pic>
        <p:nvPicPr>
          <p:cNvPr id="2050" name="Picture 2" descr="Image result for writing wall englis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05064"/>
            <a:ext cx="26289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4378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might you see?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Children engaged and ready to learn.</a:t>
            </a:r>
            <a:endParaRPr lang="en-GB" dirty="0"/>
          </a:p>
          <a:p>
            <a:r>
              <a:rPr lang="en-GB" dirty="0" smtClean="0"/>
              <a:t>All children involved and speaking with confident voices.</a:t>
            </a:r>
          </a:p>
          <a:p>
            <a:r>
              <a:rPr lang="en-GB" dirty="0" smtClean="0"/>
              <a:t>Talking the text</a:t>
            </a:r>
          </a:p>
          <a:p>
            <a:r>
              <a:rPr lang="en-GB" dirty="0" smtClean="0"/>
              <a:t>Shared writing</a:t>
            </a:r>
          </a:p>
          <a:p>
            <a:r>
              <a:rPr lang="en-GB" dirty="0" smtClean="0"/>
              <a:t>Examples of work on the Learning Journeys.</a:t>
            </a:r>
          </a:p>
          <a:p>
            <a:r>
              <a:rPr lang="en-GB" dirty="0" smtClean="0"/>
              <a:t>Text maps</a:t>
            </a:r>
          </a:p>
          <a:p>
            <a:r>
              <a:rPr lang="en-GB" dirty="0" smtClean="0"/>
              <a:t>Drama</a:t>
            </a:r>
          </a:p>
        </p:txBody>
      </p:sp>
      <p:pic>
        <p:nvPicPr>
          <p:cNvPr id="3074" name="Picture 2" descr="Image result for talk for writ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437112"/>
            <a:ext cx="374441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49535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38</TotalTime>
  <Words>243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English and writing</vt:lpstr>
      <vt:lpstr>Our Vision</vt:lpstr>
      <vt:lpstr>The Curriculum</vt:lpstr>
      <vt:lpstr>So what is Talk for Writing?</vt:lpstr>
      <vt:lpstr>What might you see?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 Marking</dc:title>
  <dc:creator>Tom Rowlands</dc:creator>
  <cp:lastModifiedBy>mgardner</cp:lastModifiedBy>
  <cp:revision>6</cp:revision>
  <dcterms:created xsi:type="dcterms:W3CDTF">2017-10-30T15:44:16Z</dcterms:created>
  <dcterms:modified xsi:type="dcterms:W3CDTF">2018-02-27T19:52:22Z</dcterms:modified>
</cp:coreProperties>
</file>