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57" r:id="rId4"/>
    <p:sldId id="258" r:id="rId5"/>
    <p:sldId id="274" r:id="rId6"/>
    <p:sldId id="259" r:id="rId7"/>
    <p:sldId id="260" r:id="rId8"/>
    <p:sldId id="261" r:id="rId9"/>
    <p:sldId id="262" r:id="rId10"/>
    <p:sldId id="263" r:id="rId11"/>
    <p:sldId id="264" r:id="rId12"/>
    <p:sldId id="271" r:id="rId13"/>
    <p:sldId id="265" r:id="rId14"/>
    <p:sldId id="266" r:id="rId15"/>
    <p:sldId id="267" r:id="rId16"/>
    <p:sldId id="268" r:id="rId17"/>
    <p:sldId id="272" r:id="rId18"/>
    <p:sldId id="273" r:id="rId19"/>
    <p:sldId id="269" r:id="rId20"/>
    <p:sldId id="27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34623-C6AD-4949-A92E-BFA7E124D3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2DE6933-0375-481F-BDEB-8934207FFB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04C69DA-9381-4401-B705-EE39FDB95A47}"/>
              </a:ext>
            </a:extLst>
          </p:cNvPr>
          <p:cNvSpPr>
            <a:spLocks noGrp="1"/>
          </p:cNvSpPr>
          <p:nvPr>
            <p:ph type="dt" sz="half" idx="10"/>
          </p:nvPr>
        </p:nvSpPr>
        <p:spPr/>
        <p:txBody>
          <a:bodyPr/>
          <a:lstStyle/>
          <a:p>
            <a:fld id="{4EA496BC-E144-4420-BB4C-636BCE724657}" type="datetimeFigureOut">
              <a:rPr lang="en-GB" smtClean="0"/>
              <a:t>19/10/2021</a:t>
            </a:fld>
            <a:endParaRPr lang="en-GB"/>
          </a:p>
        </p:txBody>
      </p:sp>
      <p:sp>
        <p:nvSpPr>
          <p:cNvPr id="5" name="Footer Placeholder 4">
            <a:extLst>
              <a:ext uri="{FF2B5EF4-FFF2-40B4-BE49-F238E27FC236}">
                <a16:creationId xmlns:a16="http://schemas.microsoft.com/office/drawing/2014/main" id="{747966EA-F174-44E8-90AB-A7F620F437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390BA7-071F-40ED-902C-376F7947A510}"/>
              </a:ext>
            </a:extLst>
          </p:cNvPr>
          <p:cNvSpPr>
            <a:spLocks noGrp="1"/>
          </p:cNvSpPr>
          <p:nvPr>
            <p:ph type="sldNum" sz="quarter" idx="12"/>
          </p:nvPr>
        </p:nvSpPr>
        <p:spPr/>
        <p:txBody>
          <a:bodyPr/>
          <a:lstStyle/>
          <a:p>
            <a:fld id="{06F385BC-07F4-4A97-83A2-899276A7121C}" type="slidenum">
              <a:rPr lang="en-GB" smtClean="0"/>
              <a:t>‹#›</a:t>
            </a:fld>
            <a:endParaRPr lang="en-GB"/>
          </a:p>
        </p:txBody>
      </p:sp>
    </p:spTree>
    <p:extLst>
      <p:ext uri="{BB962C8B-B14F-4D97-AF65-F5344CB8AC3E}">
        <p14:creationId xmlns:p14="http://schemas.microsoft.com/office/powerpoint/2010/main" val="3621943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3D08E-6EA9-4CED-A6D8-40B35B939A9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5AC5BF-067D-4BF8-B2FD-2E5E44152B0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6D4CBA-AB6B-4E35-A79B-F2F7B568AF60}"/>
              </a:ext>
            </a:extLst>
          </p:cNvPr>
          <p:cNvSpPr>
            <a:spLocks noGrp="1"/>
          </p:cNvSpPr>
          <p:nvPr>
            <p:ph type="dt" sz="half" idx="10"/>
          </p:nvPr>
        </p:nvSpPr>
        <p:spPr/>
        <p:txBody>
          <a:bodyPr/>
          <a:lstStyle/>
          <a:p>
            <a:fld id="{4EA496BC-E144-4420-BB4C-636BCE724657}" type="datetimeFigureOut">
              <a:rPr lang="en-GB" smtClean="0"/>
              <a:t>19/10/2021</a:t>
            </a:fld>
            <a:endParaRPr lang="en-GB"/>
          </a:p>
        </p:txBody>
      </p:sp>
      <p:sp>
        <p:nvSpPr>
          <p:cNvPr id="5" name="Footer Placeholder 4">
            <a:extLst>
              <a:ext uri="{FF2B5EF4-FFF2-40B4-BE49-F238E27FC236}">
                <a16:creationId xmlns:a16="http://schemas.microsoft.com/office/drawing/2014/main" id="{CBD8C52D-F5F1-482E-9758-7C969E85D1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62A6D1-7A06-44E2-BBC6-7BC6B8F1716A}"/>
              </a:ext>
            </a:extLst>
          </p:cNvPr>
          <p:cNvSpPr>
            <a:spLocks noGrp="1"/>
          </p:cNvSpPr>
          <p:nvPr>
            <p:ph type="sldNum" sz="quarter" idx="12"/>
          </p:nvPr>
        </p:nvSpPr>
        <p:spPr/>
        <p:txBody>
          <a:bodyPr/>
          <a:lstStyle/>
          <a:p>
            <a:fld id="{06F385BC-07F4-4A97-83A2-899276A7121C}" type="slidenum">
              <a:rPr lang="en-GB" smtClean="0"/>
              <a:t>‹#›</a:t>
            </a:fld>
            <a:endParaRPr lang="en-GB"/>
          </a:p>
        </p:txBody>
      </p:sp>
    </p:spTree>
    <p:extLst>
      <p:ext uri="{BB962C8B-B14F-4D97-AF65-F5344CB8AC3E}">
        <p14:creationId xmlns:p14="http://schemas.microsoft.com/office/powerpoint/2010/main" val="1263036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053028-6911-49E5-B4B0-D684CB1860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0317A9-CF93-4D92-95EE-201DF3A43C4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40F97D-EA92-4274-9ED9-D039FAFEDC9A}"/>
              </a:ext>
            </a:extLst>
          </p:cNvPr>
          <p:cNvSpPr>
            <a:spLocks noGrp="1"/>
          </p:cNvSpPr>
          <p:nvPr>
            <p:ph type="dt" sz="half" idx="10"/>
          </p:nvPr>
        </p:nvSpPr>
        <p:spPr/>
        <p:txBody>
          <a:bodyPr/>
          <a:lstStyle/>
          <a:p>
            <a:fld id="{4EA496BC-E144-4420-BB4C-636BCE724657}" type="datetimeFigureOut">
              <a:rPr lang="en-GB" smtClean="0"/>
              <a:t>19/10/2021</a:t>
            </a:fld>
            <a:endParaRPr lang="en-GB"/>
          </a:p>
        </p:txBody>
      </p:sp>
      <p:sp>
        <p:nvSpPr>
          <p:cNvPr id="5" name="Footer Placeholder 4">
            <a:extLst>
              <a:ext uri="{FF2B5EF4-FFF2-40B4-BE49-F238E27FC236}">
                <a16:creationId xmlns:a16="http://schemas.microsoft.com/office/drawing/2014/main" id="{FAA15FD1-04EA-446D-AE1B-4B42621DEC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78D1B7-1ACB-4C34-908B-7461BF1DF4AE}"/>
              </a:ext>
            </a:extLst>
          </p:cNvPr>
          <p:cNvSpPr>
            <a:spLocks noGrp="1"/>
          </p:cNvSpPr>
          <p:nvPr>
            <p:ph type="sldNum" sz="quarter" idx="12"/>
          </p:nvPr>
        </p:nvSpPr>
        <p:spPr/>
        <p:txBody>
          <a:bodyPr/>
          <a:lstStyle/>
          <a:p>
            <a:fld id="{06F385BC-07F4-4A97-83A2-899276A7121C}" type="slidenum">
              <a:rPr lang="en-GB" smtClean="0"/>
              <a:t>‹#›</a:t>
            </a:fld>
            <a:endParaRPr lang="en-GB"/>
          </a:p>
        </p:txBody>
      </p:sp>
    </p:spTree>
    <p:extLst>
      <p:ext uri="{BB962C8B-B14F-4D97-AF65-F5344CB8AC3E}">
        <p14:creationId xmlns:p14="http://schemas.microsoft.com/office/powerpoint/2010/main" val="2908249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38594-C809-4A60-8C7F-A96F93656E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95CBF3F-7B0C-438E-8363-E626279ABD9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75AD7B-FF94-4C41-9CCE-D2DF458776E0}"/>
              </a:ext>
            </a:extLst>
          </p:cNvPr>
          <p:cNvSpPr>
            <a:spLocks noGrp="1"/>
          </p:cNvSpPr>
          <p:nvPr>
            <p:ph type="dt" sz="half" idx="10"/>
          </p:nvPr>
        </p:nvSpPr>
        <p:spPr/>
        <p:txBody>
          <a:bodyPr/>
          <a:lstStyle/>
          <a:p>
            <a:fld id="{4EA496BC-E144-4420-BB4C-636BCE724657}" type="datetimeFigureOut">
              <a:rPr lang="en-GB" smtClean="0"/>
              <a:t>19/10/2021</a:t>
            </a:fld>
            <a:endParaRPr lang="en-GB"/>
          </a:p>
        </p:txBody>
      </p:sp>
      <p:sp>
        <p:nvSpPr>
          <p:cNvPr id="5" name="Footer Placeholder 4">
            <a:extLst>
              <a:ext uri="{FF2B5EF4-FFF2-40B4-BE49-F238E27FC236}">
                <a16:creationId xmlns:a16="http://schemas.microsoft.com/office/drawing/2014/main" id="{AE72AA5B-4C78-41C5-9B0E-976574A1CC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DBD16F-279C-473E-BCEE-2A96406DBE7E}"/>
              </a:ext>
            </a:extLst>
          </p:cNvPr>
          <p:cNvSpPr>
            <a:spLocks noGrp="1"/>
          </p:cNvSpPr>
          <p:nvPr>
            <p:ph type="sldNum" sz="quarter" idx="12"/>
          </p:nvPr>
        </p:nvSpPr>
        <p:spPr/>
        <p:txBody>
          <a:bodyPr/>
          <a:lstStyle/>
          <a:p>
            <a:fld id="{06F385BC-07F4-4A97-83A2-899276A7121C}" type="slidenum">
              <a:rPr lang="en-GB" smtClean="0"/>
              <a:t>‹#›</a:t>
            </a:fld>
            <a:endParaRPr lang="en-GB"/>
          </a:p>
        </p:txBody>
      </p:sp>
    </p:spTree>
    <p:extLst>
      <p:ext uri="{BB962C8B-B14F-4D97-AF65-F5344CB8AC3E}">
        <p14:creationId xmlns:p14="http://schemas.microsoft.com/office/powerpoint/2010/main" val="4257934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B26C3-EB2E-4172-AD39-E444DC3BFF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2AB706D-9A3F-43BE-A9DD-16551880F7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AC5D481-FE19-403E-B50C-031DCE565F61}"/>
              </a:ext>
            </a:extLst>
          </p:cNvPr>
          <p:cNvSpPr>
            <a:spLocks noGrp="1"/>
          </p:cNvSpPr>
          <p:nvPr>
            <p:ph type="dt" sz="half" idx="10"/>
          </p:nvPr>
        </p:nvSpPr>
        <p:spPr/>
        <p:txBody>
          <a:bodyPr/>
          <a:lstStyle/>
          <a:p>
            <a:fld id="{4EA496BC-E144-4420-BB4C-636BCE724657}" type="datetimeFigureOut">
              <a:rPr lang="en-GB" smtClean="0"/>
              <a:t>19/10/2021</a:t>
            </a:fld>
            <a:endParaRPr lang="en-GB"/>
          </a:p>
        </p:txBody>
      </p:sp>
      <p:sp>
        <p:nvSpPr>
          <p:cNvPr id="5" name="Footer Placeholder 4">
            <a:extLst>
              <a:ext uri="{FF2B5EF4-FFF2-40B4-BE49-F238E27FC236}">
                <a16:creationId xmlns:a16="http://schemas.microsoft.com/office/drawing/2014/main" id="{C6444BE7-B558-48E1-806A-2931CD6A39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6DAD93-A5EC-4DE3-9CE8-E5A70CA7D46E}"/>
              </a:ext>
            </a:extLst>
          </p:cNvPr>
          <p:cNvSpPr>
            <a:spLocks noGrp="1"/>
          </p:cNvSpPr>
          <p:nvPr>
            <p:ph type="sldNum" sz="quarter" idx="12"/>
          </p:nvPr>
        </p:nvSpPr>
        <p:spPr/>
        <p:txBody>
          <a:bodyPr/>
          <a:lstStyle/>
          <a:p>
            <a:fld id="{06F385BC-07F4-4A97-83A2-899276A7121C}" type="slidenum">
              <a:rPr lang="en-GB" smtClean="0"/>
              <a:t>‹#›</a:t>
            </a:fld>
            <a:endParaRPr lang="en-GB"/>
          </a:p>
        </p:txBody>
      </p:sp>
    </p:spTree>
    <p:extLst>
      <p:ext uri="{BB962C8B-B14F-4D97-AF65-F5344CB8AC3E}">
        <p14:creationId xmlns:p14="http://schemas.microsoft.com/office/powerpoint/2010/main" val="4292332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FC068-40AC-481E-8EBB-4FD57AACB6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FBE329-9671-4DA4-B31C-12CDAF37B0C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C650386-5E43-4D82-80BF-B08CECDDBEC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581D673-F2C7-4DEC-87D3-19E818AD85CA}"/>
              </a:ext>
            </a:extLst>
          </p:cNvPr>
          <p:cNvSpPr>
            <a:spLocks noGrp="1"/>
          </p:cNvSpPr>
          <p:nvPr>
            <p:ph type="dt" sz="half" idx="10"/>
          </p:nvPr>
        </p:nvSpPr>
        <p:spPr/>
        <p:txBody>
          <a:bodyPr/>
          <a:lstStyle/>
          <a:p>
            <a:fld id="{4EA496BC-E144-4420-BB4C-636BCE724657}" type="datetimeFigureOut">
              <a:rPr lang="en-GB" smtClean="0"/>
              <a:t>19/10/2021</a:t>
            </a:fld>
            <a:endParaRPr lang="en-GB"/>
          </a:p>
        </p:txBody>
      </p:sp>
      <p:sp>
        <p:nvSpPr>
          <p:cNvPr id="6" name="Footer Placeholder 5">
            <a:extLst>
              <a:ext uri="{FF2B5EF4-FFF2-40B4-BE49-F238E27FC236}">
                <a16:creationId xmlns:a16="http://schemas.microsoft.com/office/drawing/2014/main" id="{920B6F8F-8203-465A-82F2-8933864D4E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14AA69-1494-47A4-938B-D571350B373D}"/>
              </a:ext>
            </a:extLst>
          </p:cNvPr>
          <p:cNvSpPr>
            <a:spLocks noGrp="1"/>
          </p:cNvSpPr>
          <p:nvPr>
            <p:ph type="sldNum" sz="quarter" idx="12"/>
          </p:nvPr>
        </p:nvSpPr>
        <p:spPr/>
        <p:txBody>
          <a:bodyPr/>
          <a:lstStyle/>
          <a:p>
            <a:fld id="{06F385BC-07F4-4A97-83A2-899276A7121C}" type="slidenum">
              <a:rPr lang="en-GB" smtClean="0"/>
              <a:t>‹#›</a:t>
            </a:fld>
            <a:endParaRPr lang="en-GB"/>
          </a:p>
        </p:txBody>
      </p:sp>
    </p:spTree>
    <p:extLst>
      <p:ext uri="{BB962C8B-B14F-4D97-AF65-F5344CB8AC3E}">
        <p14:creationId xmlns:p14="http://schemas.microsoft.com/office/powerpoint/2010/main" val="834888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92846-8643-4B28-A549-46DF0B76230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F7991BF-275F-4BFC-8406-BBD614A39B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85F30F0-1B1A-4019-83F6-FE7268791E0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0748DE9-B507-4833-AAFF-9149F5D0B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27BC20-A8D0-451D-B9F3-F65357F14DD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5515260-7E45-4FC9-B5A9-9ABDF5B2601F}"/>
              </a:ext>
            </a:extLst>
          </p:cNvPr>
          <p:cNvSpPr>
            <a:spLocks noGrp="1"/>
          </p:cNvSpPr>
          <p:nvPr>
            <p:ph type="dt" sz="half" idx="10"/>
          </p:nvPr>
        </p:nvSpPr>
        <p:spPr/>
        <p:txBody>
          <a:bodyPr/>
          <a:lstStyle/>
          <a:p>
            <a:fld id="{4EA496BC-E144-4420-BB4C-636BCE724657}" type="datetimeFigureOut">
              <a:rPr lang="en-GB" smtClean="0"/>
              <a:t>19/10/2021</a:t>
            </a:fld>
            <a:endParaRPr lang="en-GB"/>
          </a:p>
        </p:txBody>
      </p:sp>
      <p:sp>
        <p:nvSpPr>
          <p:cNvPr id="8" name="Footer Placeholder 7">
            <a:extLst>
              <a:ext uri="{FF2B5EF4-FFF2-40B4-BE49-F238E27FC236}">
                <a16:creationId xmlns:a16="http://schemas.microsoft.com/office/drawing/2014/main" id="{1C48FE5F-53D0-4EC1-9C56-AA7AD9BE36F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7AD3125-2268-4F2D-A757-9C830368E449}"/>
              </a:ext>
            </a:extLst>
          </p:cNvPr>
          <p:cNvSpPr>
            <a:spLocks noGrp="1"/>
          </p:cNvSpPr>
          <p:nvPr>
            <p:ph type="sldNum" sz="quarter" idx="12"/>
          </p:nvPr>
        </p:nvSpPr>
        <p:spPr/>
        <p:txBody>
          <a:bodyPr/>
          <a:lstStyle/>
          <a:p>
            <a:fld id="{06F385BC-07F4-4A97-83A2-899276A7121C}" type="slidenum">
              <a:rPr lang="en-GB" smtClean="0"/>
              <a:t>‹#›</a:t>
            </a:fld>
            <a:endParaRPr lang="en-GB"/>
          </a:p>
        </p:txBody>
      </p:sp>
    </p:spTree>
    <p:extLst>
      <p:ext uri="{BB962C8B-B14F-4D97-AF65-F5344CB8AC3E}">
        <p14:creationId xmlns:p14="http://schemas.microsoft.com/office/powerpoint/2010/main" val="1900624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6A302-3744-4770-96D7-0C8F9EE5F72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951817B-E5DD-4383-B71C-411167B282DD}"/>
              </a:ext>
            </a:extLst>
          </p:cNvPr>
          <p:cNvSpPr>
            <a:spLocks noGrp="1"/>
          </p:cNvSpPr>
          <p:nvPr>
            <p:ph type="dt" sz="half" idx="10"/>
          </p:nvPr>
        </p:nvSpPr>
        <p:spPr/>
        <p:txBody>
          <a:bodyPr/>
          <a:lstStyle/>
          <a:p>
            <a:fld id="{4EA496BC-E144-4420-BB4C-636BCE724657}" type="datetimeFigureOut">
              <a:rPr lang="en-GB" smtClean="0"/>
              <a:t>19/10/2021</a:t>
            </a:fld>
            <a:endParaRPr lang="en-GB"/>
          </a:p>
        </p:txBody>
      </p:sp>
      <p:sp>
        <p:nvSpPr>
          <p:cNvPr id="4" name="Footer Placeholder 3">
            <a:extLst>
              <a:ext uri="{FF2B5EF4-FFF2-40B4-BE49-F238E27FC236}">
                <a16:creationId xmlns:a16="http://schemas.microsoft.com/office/drawing/2014/main" id="{FA86C671-BEBE-46AC-87BA-71908C3C86A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CD7E181-2351-451A-985E-D08E197E006E}"/>
              </a:ext>
            </a:extLst>
          </p:cNvPr>
          <p:cNvSpPr>
            <a:spLocks noGrp="1"/>
          </p:cNvSpPr>
          <p:nvPr>
            <p:ph type="sldNum" sz="quarter" idx="12"/>
          </p:nvPr>
        </p:nvSpPr>
        <p:spPr/>
        <p:txBody>
          <a:bodyPr/>
          <a:lstStyle/>
          <a:p>
            <a:fld id="{06F385BC-07F4-4A97-83A2-899276A7121C}" type="slidenum">
              <a:rPr lang="en-GB" smtClean="0"/>
              <a:t>‹#›</a:t>
            </a:fld>
            <a:endParaRPr lang="en-GB"/>
          </a:p>
        </p:txBody>
      </p:sp>
    </p:spTree>
    <p:extLst>
      <p:ext uri="{BB962C8B-B14F-4D97-AF65-F5344CB8AC3E}">
        <p14:creationId xmlns:p14="http://schemas.microsoft.com/office/powerpoint/2010/main" val="3135789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5A530F-487B-4D6B-8FB5-FCB7D45A8AC2}"/>
              </a:ext>
            </a:extLst>
          </p:cNvPr>
          <p:cNvSpPr>
            <a:spLocks noGrp="1"/>
          </p:cNvSpPr>
          <p:nvPr>
            <p:ph type="dt" sz="half" idx="10"/>
          </p:nvPr>
        </p:nvSpPr>
        <p:spPr/>
        <p:txBody>
          <a:bodyPr/>
          <a:lstStyle/>
          <a:p>
            <a:fld id="{4EA496BC-E144-4420-BB4C-636BCE724657}" type="datetimeFigureOut">
              <a:rPr lang="en-GB" smtClean="0"/>
              <a:t>19/10/2021</a:t>
            </a:fld>
            <a:endParaRPr lang="en-GB"/>
          </a:p>
        </p:txBody>
      </p:sp>
      <p:sp>
        <p:nvSpPr>
          <p:cNvPr id="3" name="Footer Placeholder 2">
            <a:extLst>
              <a:ext uri="{FF2B5EF4-FFF2-40B4-BE49-F238E27FC236}">
                <a16:creationId xmlns:a16="http://schemas.microsoft.com/office/drawing/2014/main" id="{8CD80B63-B6E8-443D-9C71-1E7243EEBD7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EF538D2-79CC-42A6-A92D-57153CEA2D79}"/>
              </a:ext>
            </a:extLst>
          </p:cNvPr>
          <p:cNvSpPr>
            <a:spLocks noGrp="1"/>
          </p:cNvSpPr>
          <p:nvPr>
            <p:ph type="sldNum" sz="quarter" idx="12"/>
          </p:nvPr>
        </p:nvSpPr>
        <p:spPr/>
        <p:txBody>
          <a:bodyPr/>
          <a:lstStyle/>
          <a:p>
            <a:fld id="{06F385BC-07F4-4A97-83A2-899276A7121C}" type="slidenum">
              <a:rPr lang="en-GB" smtClean="0"/>
              <a:t>‹#›</a:t>
            </a:fld>
            <a:endParaRPr lang="en-GB"/>
          </a:p>
        </p:txBody>
      </p:sp>
    </p:spTree>
    <p:extLst>
      <p:ext uri="{BB962C8B-B14F-4D97-AF65-F5344CB8AC3E}">
        <p14:creationId xmlns:p14="http://schemas.microsoft.com/office/powerpoint/2010/main" val="3352985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EC470-416F-44D9-949F-AC5456A50A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52B515-FFA9-427D-87E3-8C63A65DBE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C80D304-BC72-47CC-8A2A-490A81DD03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177DC1C-B112-444F-BBDF-EEA335783823}"/>
              </a:ext>
            </a:extLst>
          </p:cNvPr>
          <p:cNvSpPr>
            <a:spLocks noGrp="1"/>
          </p:cNvSpPr>
          <p:nvPr>
            <p:ph type="dt" sz="half" idx="10"/>
          </p:nvPr>
        </p:nvSpPr>
        <p:spPr/>
        <p:txBody>
          <a:bodyPr/>
          <a:lstStyle/>
          <a:p>
            <a:fld id="{4EA496BC-E144-4420-BB4C-636BCE724657}" type="datetimeFigureOut">
              <a:rPr lang="en-GB" smtClean="0"/>
              <a:t>19/10/2021</a:t>
            </a:fld>
            <a:endParaRPr lang="en-GB"/>
          </a:p>
        </p:txBody>
      </p:sp>
      <p:sp>
        <p:nvSpPr>
          <p:cNvPr id="6" name="Footer Placeholder 5">
            <a:extLst>
              <a:ext uri="{FF2B5EF4-FFF2-40B4-BE49-F238E27FC236}">
                <a16:creationId xmlns:a16="http://schemas.microsoft.com/office/drawing/2014/main" id="{D4475DBD-137F-47C9-ABE6-ED89FF7D7D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C639B75-BC00-4F53-9963-61FE4F283A7D}"/>
              </a:ext>
            </a:extLst>
          </p:cNvPr>
          <p:cNvSpPr>
            <a:spLocks noGrp="1"/>
          </p:cNvSpPr>
          <p:nvPr>
            <p:ph type="sldNum" sz="quarter" idx="12"/>
          </p:nvPr>
        </p:nvSpPr>
        <p:spPr/>
        <p:txBody>
          <a:bodyPr/>
          <a:lstStyle/>
          <a:p>
            <a:fld id="{06F385BC-07F4-4A97-83A2-899276A7121C}" type="slidenum">
              <a:rPr lang="en-GB" smtClean="0"/>
              <a:t>‹#›</a:t>
            </a:fld>
            <a:endParaRPr lang="en-GB"/>
          </a:p>
        </p:txBody>
      </p:sp>
    </p:spTree>
    <p:extLst>
      <p:ext uri="{BB962C8B-B14F-4D97-AF65-F5344CB8AC3E}">
        <p14:creationId xmlns:p14="http://schemas.microsoft.com/office/powerpoint/2010/main" val="2915695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C2B8E-705C-450A-9093-FDF34ACF3D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2A9FDE2-2AF4-42D7-8CC6-8E9C0C85C0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16EF4A9-7D3F-4F9F-8617-8E4995E325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B7DC492-FD95-4554-8355-D94030D0739B}"/>
              </a:ext>
            </a:extLst>
          </p:cNvPr>
          <p:cNvSpPr>
            <a:spLocks noGrp="1"/>
          </p:cNvSpPr>
          <p:nvPr>
            <p:ph type="dt" sz="half" idx="10"/>
          </p:nvPr>
        </p:nvSpPr>
        <p:spPr/>
        <p:txBody>
          <a:bodyPr/>
          <a:lstStyle/>
          <a:p>
            <a:fld id="{4EA496BC-E144-4420-BB4C-636BCE724657}" type="datetimeFigureOut">
              <a:rPr lang="en-GB" smtClean="0"/>
              <a:t>19/10/2021</a:t>
            </a:fld>
            <a:endParaRPr lang="en-GB"/>
          </a:p>
        </p:txBody>
      </p:sp>
      <p:sp>
        <p:nvSpPr>
          <p:cNvPr id="6" name="Footer Placeholder 5">
            <a:extLst>
              <a:ext uri="{FF2B5EF4-FFF2-40B4-BE49-F238E27FC236}">
                <a16:creationId xmlns:a16="http://schemas.microsoft.com/office/drawing/2014/main" id="{6FDAA62E-88D5-48C3-8A1A-7B1FA98E53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5B50C-5390-49F4-B038-B3CC643CD9A3}"/>
              </a:ext>
            </a:extLst>
          </p:cNvPr>
          <p:cNvSpPr>
            <a:spLocks noGrp="1"/>
          </p:cNvSpPr>
          <p:nvPr>
            <p:ph type="sldNum" sz="quarter" idx="12"/>
          </p:nvPr>
        </p:nvSpPr>
        <p:spPr/>
        <p:txBody>
          <a:bodyPr/>
          <a:lstStyle/>
          <a:p>
            <a:fld id="{06F385BC-07F4-4A97-83A2-899276A7121C}" type="slidenum">
              <a:rPr lang="en-GB" smtClean="0"/>
              <a:t>‹#›</a:t>
            </a:fld>
            <a:endParaRPr lang="en-GB"/>
          </a:p>
        </p:txBody>
      </p:sp>
    </p:spTree>
    <p:extLst>
      <p:ext uri="{BB962C8B-B14F-4D97-AF65-F5344CB8AC3E}">
        <p14:creationId xmlns:p14="http://schemas.microsoft.com/office/powerpoint/2010/main" val="633412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6DBFA9-7ABA-435F-8355-8A6F63CF17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A8CC051-5DD4-4D9F-9AD6-29713F68B0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D8DEB9-B381-458D-BF5C-8D64455AB5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A496BC-E144-4420-BB4C-636BCE724657}" type="datetimeFigureOut">
              <a:rPr lang="en-GB" smtClean="0"/>
              <a:t>19/10/2021</a:t>
            </a:fld>
            <a:endParaRPr lang="en-GB"/>
          </a:p>
        </p:txBody>
      </p:sp>
      <p:sp>
        <p:nvSpPr>
          <p:cNvPr id="5" name="Footer Placeholder 4">
            <a:extLst>
              <a:ext uri="{FF2B5EF4-FFF2-40B4-BE49-F238E27FC236}">
                <a16:creationId xmlns:a16="http://schemas.microsoft.com/office/drawing/2014/main" id="{45052154-0E21-457B-809D-A2D7DA849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9AD18DE-5B53-4095-9234-52B4ADF68E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385BC-07F4-4A97-83A2-899276A7121C}" type="slidenum">
              <a:rPr lang="en-GB" smtClean="0"/>
              <a:t>‹#›</a:t>
            </a:fld>
            <a:endParaRPr lang="en-GB"/>
          </a:p>
        </p:txBody>
      </p:sp>
    </p:spTree>
    <p:extLst>
      <p:ext uri="{BB962C8B-B14F-4D97-AF65-F5344CB8AC3E}">
        <p14:creationId xmlns:p14="http://schemas.microsoft.com/office/powerpoint/2010/main" val="2956943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dqF057mj7r8"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2D7BB-D32D-4A7F-BBF2-5C90B336D26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45B26F2E-B6EE-431D-9DD1-70BB693B0E17}"/>
              </a:ext>
            </a:extLst>
          </p:cNvPr>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E3DB79C7-3805-4BE0-B685-90A060A0E4AC}"/>
              </a:ext>
            </a:extLst>
          </p:cNvPr>
          <p:cNvPicPr>
            <a:picLocks noChangeAspect="1"/>
          </p:cNvPicPr>
          <p:nvPr/>
        </p:nvPicPr>
        <p:blipFill>
          <a:blip r:embed="rId2"/>
          <a:stretch>
            <a:fillRect/>
          </a:stretch>
        </p:blipFill>
        <p:spPr>
          <a:xfrm>
            <a:off x="1498533" y="0"/>
            <a:ext cx="9194934" cy="6858000"/>
          </a:xfrm>
          <a:prstGeom prst="rect">
            <a:avLst/>
          </a:prstGeom>
        </p:spPr>
      </p:pic>
    </p:spTree>
    <p:extLst>
      <p:ext uri="{BB962C8B-B14F-4D97-AF65-F5344CB8AC3E}">
        <p14:creationId xmlns:p14="http://schemas.microsoft.com/office/powerpoint/2010/main" val="16023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AD3FF8-4BD1-4258-8FB5-32A2E3C0DA50}"/>
              </a:ext>
            </a:extLst>
          </p:cNvPr>
          <p:cNvPicPr>
            <a:picLocks noChangeAspect="1"/>
          </p:cNvPicPr>
          <p:nvPr/>
        </p:nvPicPr>
        <p:blipFill>
          <a:blip r:embed="rId2"/>
          <a:stretch>
            <a:fillRect/>
          </a:stretch>
        </p:blipFill>
        <p:spPr>
          <a:xfrm>
            <a:off x="1345309" y="0"/>
            <a:ext cx="9501381" cy="6858000"/>
          </a:xfrm>
          <a:prstGeom prst="rect">
            <a:avLst/>
          </a:prstGeom>
        </p:spPr>
      </p:pic>
    </p:spTree>
    <p:extLst>
      <p:ext uri="{BB962C8B-B14F-4D97-AF65-F5344CB8AC3E}">
        <p14:creationId xmlns:p14="http://schemas.microsoft.com/office/powerpoint/2010/main" val="1744318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F5FA7C-75D8-4FE8-9C2C-06C4EDB00B95}"/>
              </a:ext>
            </a:extLst>
          </p:cNvPr>
          <p:cNvPicPr>
            <a:picLocks noChangeAspect="1"/>
          </p:cNvPicPr>
          <p:nvPr/>
        </p:nvPicPr>
        <p:blipFill>
          <a:blip r:embed="rId2"/>
          <a:stretch>
            <a:fillRect/>
          </a:stretch>
        </p:blipFill>
        <p:spPr>
          <a:xfrm>
            <a:off x="1528482" y="0"/>
            <a:ext cx="9135036" cy="6858000"/>
          </a:xfrm>
          <a:prstGeom prst="rect">
            <a:avLst/>
          </a:prstGeom>
        </p:spPr>
      </p:pic>
    </p:spTree>
    <p:extLst>
      <p:ext uri="{BB962C8B-B14F-4D97-AF65-F5344CB8AC3E}">
        <p14:creationId xmlns:p14="http://schemas.microsoft.com/office/powerpoint/2010/main" val="3471428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CDBF8-F408-4F7F-8079-14ADDBD32A57}"/>
              </a:ext>
            </a:extLst>
          </p:cNvPr>
          <p:cNvSpPr>
            <a:spLocks noGrp="1"/>
          </p:cNvSpPr>
          <p:nvPr>
            <p:ph type="title"/>
          </p:nvPr>
        </p:nvSpPr>
        <p:spPr>
          <a:xfrm>
            <a:off x="838200" y="107312"/>
            <a:ext cx="10515600" cy="1052186"/>
          </a:xfrm>
        </p:spPr>
        <p:txBody>
          <a:bodyPr/>
          <a:lstStyle/>
          <a:p>
            <a:r>
              <a:rPr lang="en-US" dirty="0">
                <a:latin typeface="Arial" panose="020B0604020202020204" pitchFamily="34" charset="0"/>
                <a:cs typeface="Arial" panose="020B0604020202020204" pitchFamily="34" charset="0"/>
              </a:rPr>
              <a:t>Food</a:t>
            </a:r>
            <a:endParaRPr lang="en-GB"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EDE38C7-833A-466D-9A1D-CF042C2B84C7}"/>
              </a:ext>
            </a:extLst>
          </p:cNvPr>
          <p:cNvSpPr>
            <a:spLocks noGrp="1"/>
          </p:cNvSpPr>
          <p:nvPr>
            <p:ph idx="1"/>
          </p:nvPr>
        </p:nvSpPr>
        <p:spPr>
          <a:xfrm>
            <a:off x="838200" y="970962"/>
            <a:ext cx="10515600" cy="5206002"/>
          </a:xfrm>
        </p:spPr>
        <p:txBody>
          <a:bodyPr>
            <a:normAutofit fontScale="92500" lnSpcReduction="10000"/>
          </a:bodyPr>
          <a:lstStyle/>
          <a:p>
            <a:r>
              <a:rPr lang="en-US" dirty="0"/>
              <a:t>Meals are included except for day 1 lunch. If you are free school 	meals we can arrange this as usual, but it will be a packed lunch.</a:t>
            </a:r>
          </a:p>
          <a:p>
            <a:r>
              <a:rPr lang="en-US" dirty="0"/>
              <a:t>Please supply a fully disposable packed lunch for the first day.</a:t>
            </a:r>
          </a:p>
          <a:p>
            <a:r>
              <a:rPr lang="en-US" dirty="0"/>
              <a:t>Dinner in the evening – Thursday night is BBQ night. </a:t>
            </a:r>
          </a:p>
          <a:p>
            <a:pPr marL="0" indent="0">
              <a:buNone/>
            </a:pPr>
            <a:r>
              <a:rPr lang="en-US" dirty="0"/>
              <a:t>	all dietary needs are catered for including allergies, intolerances, 	religious requirements, accommodating special diets.</a:t>
            </a:r>
          </a:p>
          <a:p>
            <a:r>
              <a:rPr lang="en-US" dirty="0"/>
              <a:t>Hot chocolate and biscuits for the evening – possibly around a 	campfire.</a:t>
            </a:r>
          </a:p>
          <a:p>
            <a:r>
              <a:rPr lang="en-US" dirty="0"/>
              <a:t>Breakfast – toast with butter and jams, cereals – plenty of choice, 	milk and yoghurts.</a:t>
            </a:r>
          </a:p>
          <a:p>
            <a:r>
              <a:rPr lang="en-US" dirty="0"/>
              <a:t>Lunch on departure day – filled sandwiches, crisps, biscuit bar, fruit and squash.</a:t>
            </a:r>
          </a:p>
          <a:p>
            <a:r>
              <a:rPr lang="en-US" dirty="0"/>
              <a:t>Drinks and biscuits are available as well as tea and coffee for the staff.</a:t>
            </a:r>
            <a:endParaRPr lang="en-GB" dirty="0"/>
          </a:p>
        </p:txBody>
      </p:sp>
    </p:spTree>
    <p:extLst>
      <p:ext uri="{BB962C8B-B14F-4D97-AF65-F5344CB8AC3E}">
        <p14:creationId xmlns:p14="http://schemas.microsoft.com/office/powerpoint/2010/main" val="145392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EAD4A0-B527-4649-AD1C-7ACE7474E4ED}"/>
              </a:ext>
            </a:extLst>
          </p:cNvPr>
          <p:cNvPicPr>
            <a:picLocks noChangeAspect="1"/>
          </p:cNvPicPr>
          <p:nvPr/>
        </p:nvPicPr>
        <p:blipFill>
          <a:blip r:embed="rId2"/>
          <a:stretch>
            <a:fillRect/>
          </a:stretch>
        </p:blipFill>
        <p:spPr>
          <a:xfrm>
            <a:off x="1232809" y="99548"/>
            <a:ext cx="9726382" cy="6658904"/>
          </a:xfrm>
          <a:prstGeom prst="rect">
            <a:avLst/>
          </a:prstGeom>
        </p:spPr>
      </p:pic>
    </p:spTree>
    <p:extLst>
      <p:ext uri="{BB962C8B-B14F-4D97-AF65-F5344CB8AC3E}">
        <p14:creationId xmlns:p14="http://schemas.microsoft.com/office/powerpoint/2010/main" val="1541415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CBD5E2-129E-4311-90E3-1CEB923F32E5}"/>
              </a:ext>
            </a:extLst>
          </p:cNvPr>
          <p:cNvPicPr>
            <a:picLocks noChangeAspect="1"/>
          </p:cNvPicPr>
          <p:nvPr/>
        </p:nvPicPr>
        <p:blipFill>
          <a:blip r:embed="rId2"/>
          <a:stretch>
            <a:fillRect/>
          </a:stretch>
        </p:blipFill>
        <p:spPr>
          <a:xfrm>
            <a:off x="1528465" y="0"/>
            <a:ext cx="9135070" cy="6858000"/>
          </a:xfrm>
          <a:prstGeom prst="rect">
            <a:avLst/>
          </a:prstGeom>
        </p:spPr>
      </p:pic>
    </p:spTree>
    <p:extLst>
      <p:ext uri="{BB962C8B-B14F-4D97-AF65-F5344CB8AC3E}">
        <p14:creationId xmlns:p14="http://schemas.microsoft.com/office/powerpoint/2010/main" val="1658899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5FD8F6-DD17-4879-9FEF-A380E606A747}"/>
              </a:ext>
            </a:extLst>
          </p:cNvPr>
          <p:cNvPicPr>
            <a:picLocks noChangeAspect="1"/>
          </p:cNvPicPr>
          <p:nvPr/>
        </p:nvPicPr>
        <p:blipFill>
          <a:blip r:embed="rId2"/>
          <a:stretch>
            <a:fillRect/>
          </a:stretch>
        </p:blipFill>
        <p:spPr>
          <a:xfrm>
            <a:off x="1311349" y="0"/>
            <a:ext cx="9569302" cy="6858000"/>
          </a:xfrm>
          <a:prstGeom prst="rect">
            <a:avLst/>
          </a:prstGeom>
        </p:spPr>
      </p:pic>
    </p:spTree>
    <p:extLst>
      <p:ext uri="{BB962C8B-B14F-4D97-AF65-F5344CB8AC3E}">
        <p14:creationId xmlns:p14="http://schemas.microsoft.com/office/powerpoint/2010/main" val="1119876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187361-84C6-4FE5-8738-E289EFF0B1E4}"/>
              </a:ext>
            </a:extLst>
          </p:cNvPr>
          <p:cNvPicPr>
            <a:picLocks noChangeAspect="1"/>
          </p:cNvPicPr>
          <p:nvPr/>
        </p:nvPicPr>
        <p:blipFill>
          <a:blip r:embed="rId2"/>
          <a:stretch>
            <a:fillRect/>
          </a:stretch>
        </p:blipFill>
        <p:spPr>
          <a:xfrm>
            <a:off x="1251861" y="66205"/>
            <a:ext cx="9688277" cy="6725589"/>
          </a:xfrm>
          <a:prstGeom prst="rect">
            <a:avLst/>
          </a:prstGeom>
        </p:spPr>
      </p:pic>
    </p:spTree>
    <p:extLst>
      <p:ext uri="{BB962C8B-B14F-4D97-AF65-F5344CB8AC3E}">
        <p14:creationId xmlns:p14="http://schemas.microsoft.com/office/powerpoint/2010/main" val="1669687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BBE130-A27F-4B12-9E71-9A675E674853}"/>
              </a:ext>
            </a:extLst>
          </p:cNvPr>
          <p:cNvPicPr>
            <a:picLocks noChangeAspect="1"/>
          </p:cNvPicPr>
          <p:nvPr/>
        </p:nvPicPr>
        <p:blipFill>
          <a:blip r:embed="rId2"/>
          <a:stretch>
            <a:fillRect/>
          </a:stretch>
        </p:blipFill>
        <p:spPr>
          <a:xfrm>
            <a:off x="508808" y="552048"/>
            <a:ext cx="11174384" cy="5753903"/>
          </a:xfrm>
          <a:prstGeom prst="rect">
            <a:avLst/>
          </a:prstGeom>
        </p:spPr>
      </p:pic>
    </p:spTree>
    <p:extLst>
      <p:ext uri="{BB962C8B-B14F-4D97-AF65-F5344CB8AC3E}">
        <p14:creationId xmlns:p14="http://schemas.microsoft.com/office/powerpoint/2010/main" val="738848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9CF0DC0-E828-42E2-92E3-5398BC9E43FD}"/>
              </a:ext>
            </a:extLst>
          </p:cNvPr>
          <p:cNvSpPr txBox="1"/>
          <p:nvPr/>
        </p:nvSpPr>
        <p:spPr>
          <a:xfrm>
            <a:off x="1018095" y="433633"/>
            <a:ext cx="10143241" cy="3785652"/>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Staff going…</a:t>
            </a:r>
          </a:p>
          <a:p>
            <a:endParaRPr lang="en-US" sz="4000" b="1" dirty="0">
              <a:latin typeface="Arial" panose="020B0604020202020204" pitchFamily="34" charset="0"/>
              <a:cs typeface="Arial" panose="020B0604020202020204" pitchFamily="34" charset="0"/>
            </a:endParaRPr>
          </a:p>
          <a:p>
            <a:r>
              <a:rPr lang="en-US" sz="4000" b="1" dirty="0">
                <a:latin typeface="Arial" panose="020B0604020202020204" pitchFamily="34" charset="0"/>
                <a:cs typeface="Arial" panose="020B0604020202020204" pitchFamily="34" charset="0"/>
              </a:rPr>
              <a:t>This is yet to be fully confirmed, but will include Miss DJ, </a:t>
            </a:r>
            <a:r>
              <a:rPr lang="en-US" sz="4000" b="1" dirty="0" err="1">
                <a:latin typeface="Arial" panose="020B0604020202020204" pitchFamily="34" charset="0"/>
                <a:cs typeface="Arial" panose="020B0604020202020204" pitchFamily="34" charset="0"/>
              </a:rPr>
              <a:t>Mrs</a:t>
            </a:r>
            <a:r>
              <a:rPr lang="en-US" sz="4000" b="1" dirty="0">
                <a:latin typeface="Arial" panose="020B0604020202020204" pitchFamily="34" charset="0"/>
                <a:cs typeface="Arial" panose="020B0604020202020204" pitchFamily="34" charset="0"/>
              </a:rPr>
              <a:t> Smith and hopefully all of the year 3 team members.</a:t>
            </a:r>
            <a:endParaRPr lang="en-GB"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2179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B8EDA5-C250-49E4-870B-00953C9F1CDC}"/>
              </a:ext>
            </a:extLst>
          </p:cNvPr>
          <p:cNvPicPr>
            <a:picLocks noChangeAspect="1"/>
          </p:cNvPicPr>
          <p:nvPr/>
        </p:nvPicPr>
        <p:blipFill>
          <a:blip r:embed="rId2"/>
          <a:stretch>
            <a:fillRect/>
          </a:stretch>
        </p:blipFill>
        <p:spPr>
          <a:xfrm>
            <a:off x="1256455" y="0"/>
            <a:ext cx="9679089" cy="6858000"/>
          </a:xfrm>
          <a:prstGeom prst="rect">
            <a:avLst/>
          </a:prstGeom>
        </p:spPr>
      </p:pic>
    </p:spTree>
    <p:extLst>
      <p:ext uri="{BB962C8B-B14F-4D97-AF65-F5344CB8AC3E}">
        <p14:creationId xmlns:p14="http://schemas.microsoft.com/office/powerpoint/2010/main" val="4166386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title="Action4Youth Caldecotte Xperience">
            <a:hlinkClick r:id="" action="ppaction://media"/>
            <a:extLst>
              <a:ext uri="{FF2B5EF4-FFF2-40B4-BE49-F238E27FC236}">
                <a16:creationId xmlns:a16="http://schemas.microsoft.com/office/drawing/2014/main" id="{E0D2E141-6D05-4885-ACA9-8346571D7F5E}"/>
              </a:ext>
            </a:extLst>
          </p:cNvPr>
          <p:cNvPicPr>
            <a:picLocks noGrp="1" noRot="1" noChangeAspect="1"/>
          </p:cNvPicPr>
          <p:nvPr>
            <p:ph idx="1"/>
            <a:videoFile r:link="rId1"/>
          </p:nvPr>
        </p:nvPicPr>
        <p:blipFill>
          <a:blip r:embed="rId3"/>
          <a:stretch>
            <a:fillRect/>
          </a:stretch>
        </p:blipFill>
        <p:spPr>
          <a:xfrm>
            <a:off x="2045616" y="599780"/>
            <a:ext cx="8620290" cy="4848913"/>
          </a:xfrm>
          <a:prstGeom prst="rect">
            <a:avLst/>
          </a:prstGeom>
        </p:spPr>
      </p:pic>
    </p:spTree>
    <p:extLst>
      <p:ext uri="{BB962C8B-B14F-4D97-AF65-F5344CB8AC3E}">
        <p14:creationId xmlns:p14="http://schemas.microsoft.com/office/powerpoint/2010/main" val="2713480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835E43-A2AB-4313-999A-FC8CE690B8C6}"/>
              </a:ext>
            </a:extLst>
          </p:cNvPr>
          <p:cNvPicPr>
            <a:picLocks noChangeAspect="1"/>
          </p:cNvPicPr>
          <p:nvPr/>
        </p:nvPicPr>
        <p:blipFill>
          <a:blip r:embed="rId2"/>
          <a:stretch>
            <a:fillRect/>
          </a:stretch>
        </p:blipFill>
        <p:spPr>
          <a:xfrm>
            <a:off x="1532965" y="0"/>
            <a:ext cx="9126070" cy="6858000"/>
          </a:xfrm>
          <a:prstGeom prst="rect">
            <a:avLst/>
          </a:prstGeom>
        </p:spPr>
      </p:pic>
    </p:spTree>
    <p:extLst>
      <p:ext uri="{BB962C8B-B14F-4D97-AF65-F5344CB8AC3E}">
        <p14:creationId xmlns:p14="http://schemas.microsoft.com/office/powerpoint/2010/main" val="3926743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D72AC4-2C9F-41F5-8926-32B77A61DCFA}"/>
              </a:ext>
            </a:extLst>
          </p:cNvPr>
          <p:cNvPicPr>
            <a:picLocks noChangeAspect="1"/>
          </p:cNvPicPr>
          <p:nvPr/>
        </p:nvPicPr>
        <p:blipFill>
          <a:blip r:embed="rId2"/>
          <a:stretch>
            <a:fillRect/>
          </a:stretch>
        </p:blipFill>
        <p:spPr>
          <a:xfrm>
            <a:off x="1337387" y="0"/>
            <a:ext cx="9517225" cy="6858000"/>
          </a:xfrm>
          <a:prstGeom prst="rect">
            <a:avLst/>
          </a:prstGeom>
        </p:spPr>
      </p:pic>
      <p:sp>
        <p:nvSpPr>
          <p:cNvPr id="5" name="TextBox 4">
            <a:extLst>
              <a:ext uri="{FF2B5EF4-FFF2-40B4-BE49-F238E27FC236}">
                <a16:creationId xmlns:a16="http://schemas.microsoft.com/office/drawing/2014/main" id="{03FAC358-309D-41EB-B49A-D3371689F011}"/>
              </a:ext>
            </a:extLst>
          </p:cNvPr>
          <p:cNvSpPr txBox="1"/>
          <p:nvPr/>
        </p:nvSpPr>
        <p:spPr>
          <a:xfrm>
            <a:off x="1668544" y="2262433"/>
            <a:ext cx="6589336" cy="1938992"/>
          </a:xfrm>
          <a:prstGeom prst="rect">
            <a:avLst/>
          </a:prstGeom>
          <a:solidFill>
            <a:schemeClr val="bg1"/>
          </a:solidFill>
        </p:spPr>
        <p:txBody>
          <a:bodyPr wrap="square" rtlCol="0">
            <a:spAutoFit/>
          </a:bodyPr>
          <a:lstStyle/>
          <a:p>
            <a:r>
              <a:rPr lang="en-US" sz="4000" dirty="0">
                <a:latin typeface="Arial" panose="020B0604020202020204" pitchFamily="34" charset="0"/>
                <a:cs typeface="Arial" panose="020B0604020202020204" pitchFamily="34" charset="0"/>
              </a:rPr>
              <a:t>Great Linford Primary School</a:t>
            </a:r>
          </a:p>
          <a:p>
            <a:r>
              <a:rPr lang="en-US" sz="4000" dirty="0">
                <a:latin typeface="Arial" panose="020B0604020202020204" pitchFamily="34" charset="0"/>
                <a:cs typeface="Arial" panose="020B0604020202020204" pitchFamily="34" charset="0"/>
              </a:rPr>
              <a:t>June 23-24 2022</a:t>
            </a:r>
            <a:endParaRPr lang="en-GB"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5917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C1763C-E3DC-4C06-81EB-C0F9E99ED99C}"/>
              </a:ext>
            </a:extLst>
          </p:cNvPr>
          <p:cNvPicPr>
            <a:picLocks noChangeAspect="1"/>
          </p:cNvPicPr>
          <p:nvPr/>
        </p:nvPicPr>
        <p:blipFill>
          <a:blip r:embed="rId2"/>
          <a:stretch>
            <a:fillRect/>
          </a:stretch>
        </p:blipFill>
        <p:spPr>
          <a:xfrm>
            <a:off x="1243012" y="0"/>
            <a:ext cx="9705976" cy="6858000"/>
          </a:xfrm>
          <a:prstGeom prst="rect">
            <a:avLst/>
          </a:prstGeom>
        </p:spPr>
      </p:pic>
    </p:spTree>
    <p:extLst>
      <p:ext uri="{BB962C8B-B14F-4D97-AF65-F5344CB8AC3E}">
        <p14:creationId xmlns:p14="http://schemas.microsoft.com/office/powerpoint/2010/main" val="1212782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677FB5-40A5-4C82-82AA-A8A585CEF1FB}"/>
              </a:ext>
            </a:extLst>
          </p:cNvPr>
          <p:cNvSpPr txBox="1"/>
          <p:nvPr/>
        </p:nvSpPr>
        <p:spPr>
          <a:xfrm>
            <a:off x="1036948" y="565608"/>
            <a:ext cx="9341963" cy="5632311"/>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Accommodation arrangements.</a:t>
            </a:r>
          </a:p>
          <a:p>
            <a:r>
              <a:rPr lang="en-US" sz="4000" dirty="0">
                <a:latin typeface="Arial" panose="020B0604020202020204" pitchFamily="34" charset="0"/>
                <a:cs typeface="Arial" panose="020B0604020202020204" pitchFamily="34" charset="0"/>
              </a:rPr>
              <a:t>Boys and girls will be in separate yurts.</a:t>
            </a:r>
          </a:p>
          <a:p>
            <a:r>
              <a:rPr lang="en-US" sz="4000" dirty="0">
                <a:latin typeface="Arial" panose="020B0604020202020204" pitchFamily="34" charset="0"/>
                <a:cs typeface="Arial" panose="020B0604020202020204" pitchFamily="34" charset="0"/>
              </a:rPr>
              <a:t>All of the boys will be in Colossus yurts and the girls will be in Enigma yurt.</a:t>
            </a:r>
          </a:p>
          <a:p>
            <a:r>
              <a:rPr lang="en-US" sz="4000" dirty="0">
                <a:latin typeface="Arial" panose="020B0604020202020204" pitchFamily="34" charset="0"/>
                <a:cs typeface="Arial" panose="020B0604020202020204" pitchFamily="34" charset="0"/>
              </a:rPr>
              <a:t>There are bunk beds and beds for children who may need additional support at night time. Staff will also sleep in the yurts in their own rooms or on the sofa beds in the open area.</a:t>
            </a:r>
            <a:endParaRPr lang="en-GB"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2207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1AAFC0-042B-4408-AFE3-EDEBBB3206B2}"/>
              </a:ext>
            </a:extLst>
          </p:cNvPr>
          <p:cNvPicPr>
            <a:picLocks noChangeAspect="1"/>
          </p:cNvPicPr>
          <p:nvPr/>
        </p:nvPicPr>
        <p:blipFill>
          <a:blip r:embed="rId2"/>
          <a:stretch>
            <a:fillRect/>
          </a:stretch>
        </p:blipFill>
        <p:spPr>
          <a:xfrm>
            <a:off x="1242335" y="28100"/>
            <a:ext cx="9707330" cy="6801799"/>
          </a:xfrm>
          <a:prstGeom prst="rect">
            <a:avLst/>
          </a:prstGeom>
        </p:spPr>
      </p:pic>
    </p:spTree>
    <p:extLst>
      <p:ext uri="{BB962C8B-B14F-4D97-AF65-F5344CB8AC3E}">
        <p14:creationId xmlns:p14="http://schemas.microsoft.com/office/powerpoint/2010/main" val="4115983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2C1A5E-E0D4-4A48-ACCB-72F88534B9EB}"/>
              </a:ext>
            </a:extLst>
          </p:cNvPr>
          <p:cNvPicPr>
            <a:picLocks noChangeAspect="1"/>
          </p:cNvPicPr>
          <p:nvPr/>
        </p:nvPicPr>
        <p:blipFill>
          <a:blip r:embed="rId2"/>
          <a:stretch>
            <a:fillRect/>
          </a:stretch>
        </p:blipFill>
        <p:spPr>
          <a:xfrm>
            <a:off x="1484586" y="0"/>
            <a:ext cx="9222828" cy="6858000"/>
          </a:xfrm>
          <a:prstGeom prst="rect">
            <a:avLst/>
          </a:prstGeom>
        </p:spPr>
      </p:pic>
    </p:spTree>
    <p:extLst>
      <p:ext uri="{BB962C8B-B14F-4D97-AF65-F5344CB8AC3E}">
        <p14:creationId xmlns:p14="http://schemas.microsoft.com/office/powerpoint/2010/main" val="569145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98DF93-6DC3-4804-99B8-001AD2CB428A}"/>
              </a:ext>
            </a:extLst>
          </p:cNvPr>
          <p:cNvPicPr>
            <a:picLocks noChangeAspect="1"/>
          </p:cNvPicPr>
          <p:nvPr/>
        </p:nvPicPr>
        <p:blipFill>
          <a:blip r:embed="rId2"/>
          <a:stretch>
            <a:fillRect/>
          </a:stretch>
        </p:blipFill>
        <p:spPr>
          <a:xfrm>
            <a:off x="1446586" y="0"/>
            <a:ext cx="9298828" cy="6858000"/>
          </a:xfrm>
          <a:prstGeom prst="rect">
            <a:avLst/>
          </a:prstGeom>
        </p:spPr>
      </p:pic>
    </p:spTree>
    <p:extLst>
      <p:ext uri="{BB962C8B-B14F-4D97-AF65-F5344CB8AC3E}">
        <p14:creationId xmlns:p14="http://schemas.microsoft.com/office/powerpoint/2010/main" val="4094149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36C0AC-B1FB-456C-904D-5288CDECD315}"/>
              </a:ext>
            </a:extLst>
          </p:cNvPr>
          <p:cNvPicPr>
            <a:picLocks noChangeAspect="1"/>
          </p:cNvPicPr>
          <p:nvPr/>
        </p:nvPicPr>
        <p:blipFill>
          <a:blip r:embed="rId2"/>
          <a:stretch>
            <a:fillRect/>
          </a:stretch>
        </p:blipFill>
        <p:spPr>
          <a:xfrm>
            <a:off x="1552240" y="0"/>
            <a:ext cx="9087520" cy="6858000"/>
          </a:xfrm>
          <a:prstGeom prst="rect">
            <a:avLst/>
          </a:prstGeom>
        </p:spPr>
      </p:pic>
    </p:spTree>
    <p:extLst>
      <p:ext uri="{BB962C8B-B14F-4D97-AF65-F5344CB8AC3E}">
        <p14:creationId xmlns:p14="http://schemas.microsoft.com/office/powerpoint/2010/main" val="23593082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244</Words>
  <Application>Microsoft Office PowerPoint</Application>
  <PresentationFormat>Widescreen</PresentationFormat>
  <Paragraphs>18</Paragraphs>
  <Slides>20</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Smith</dc:creator>
  <cp:lastModifiedBy>Ann Smith</cp:lastModifiedBy>
  <cp:revision>6</cp:revision>
  <dcterms:created xsi:type="dcterms:W3CDTF">2021-10-19T14:34:28Z</dcterms:created>
  <dcterms:modified xsi:type="dcterms:W3CDTF">2021-10-19T15:10:22Z</dcterms:modified>
</cp:coreProperties>
</file>